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F23"/>
    <a:srgbClr val="5E913B"/>
    <a:srgbClr val="E979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776" y="-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03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654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1134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321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355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09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219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7391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52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49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762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876BA-2607-4E1F-B1F7-7306151C9235}" type="datetimeFigureOut">
              <a:rPr lang="it-IT" smtClean="0"/>
              <a:t>07/03/2023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A0461-7C32-40DE-B50B-397DEF2AF6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72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magine 3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02" b="2269"/>
          <a:stretch/>
        </p:blipFill>
        <p:spPr>
          <a:xfrm>
            <a:off x="0" y="0"/>
            <a:ext cx="6910759" cy="9932589"/>
          </a:xfrm>
          <a:prstGeom prst="rect">
            <a:avLst/>
          </a:prstGeom>
        </p:spPr>
      </p:pic>
      <p:sp>
        <p:nvSpPr>
          <p:cNvPr id="27" name="Rettangolo 26"/>
          <p:cNvSpPr/>
          <p:nvPr/>
        </p:nvSpPr>
        <p:spPr>
          <a:xfrm>
            <a:off x="-2640" y="8709752"/>
            <a:ext cx="6910759" cy="1038024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Rettangolo 36"/>
          <p:cNvSpPr/>
          <p:nvPr/>
        </p:nvSpPr>
        <p:spPr>
          <a:xfrm>
            <a:off x="0" y="0"/>
            <a:ext cx="3789105" cy="8709752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-2639" y="4012570"/>
            <a:ext cx="379104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visita alla Fondazione Angelo Bozzola offre la possibilità di conoscere l'opera pittorica e scultorea dell'artista, a partire dagli esordi dei primi anni cinquanta con lo studio di una forma concreta personale ed identificativa, la </a:t>
            </a:r>
            <a:r>
              <a:rPr lang="it-IT" sz="1100" b="1" dirty="0" err="1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Monoforma</a:t>
            </a:r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trapezio-ovoidale: un percorso </a:t>
            </a:r>
            <a:r>
              <a:rPr lang="it-IT" sz="1100" b="1" dirty="0" err="1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immersivo</a:t>
            </a:r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 ne contestualizza la ricerca storico-artistica. Visitabile il Giardino delle Sculture appena completato e la Cappella privata, accessibile solo ai Soci FAI.</a:t>
            </a:r>
          </a:p>
          <a:p>
            <a:pPr algn="just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Potrete inoltre partecipare a laboratori didattici ed esperienziali che vi aiuteranno a fruire delle opere in modo emozionale e sinestetico.</a:t>
            </a:r>
          </a:p>
          <a:p>
            <a:pPr algn="just"/>
            <a:endParaRPr lang="it-IT" sz="1100" b="1" dirty="0">
              <a:solidFill>
                <a:srgbClr val="5E91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Visite guidate a cura degli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Apprendisti Ciceroni®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della Scuola Secondaria di Primo Grado 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Istituto Comprensivo "Italo Calvino" - Galliate (NO)</a:t>
            </a:r>
          </a:p>
          <a:p>
            <a:pPr algn="just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Laboratori didattici a cura di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I.I.S. "Biagio Pascal"- Romentino (NO) 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CISA Ovest Ticino e Unoteatro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all'interno del Progetto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"Per un soffio di felicità (secondo anno)"</a:t>
            </a:r>
          </a:p>
          <a:p>
            <a:pPr algn="ctr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realizzato con il contributo di Fondazione CRT</a:t>
            </a:r>
          </a:p>
          <a:p>
            <a:pPr algn="just"/>
            <a:endParaRPr lang="it-IT" sz="1100" b="1" dirty="0">
              <a:solidFill>
                <a:srgbClr val="5E913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100" b="1" dirty="0">
                <a:solidFill>
                  <a:srgbClr val="5E913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necessita prenotazione. Contributo minimo € 3.00</a:t>
            </a:r>
          </a:p>
          <a:p>
            <a:pPr algn="just"/>
            <a:endParaRPr lang="it-IT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34" y="101982"/>
            <a:ext cx="1265000" cy="959545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136545" y="1216319"/>
            <a:ext cx="3615092" cy="15234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>
                <a:solidFill>
                  <a:srgbClr val="E55F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GIORNATE FAI DI PRIMAVERA</a:t>
            </a:r>
          </a:p>
          <a:p>
            <a:pPr algn="ctr"/>
            <a:endParaRPr lang="it-IT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6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FONDAZIONE ANGELO BOZZOLA</a:t>
            </a:r>
          </a:p>
          <a:p>
            <a:pPr algn="ctr"/>
            <a:endParaRPr lang="it-IT" sz="8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it-IT" sz="2200" b="1" dirty="0">
                <a:solidFill>
                  <a:schemeClr val="accent6">
                    <a:lumMod val="75000"/>
                  </a:schemeClr>
                </a:solidFill>
                <a:latin typeface="Freestyle Script" panose="030804020302050B0404" pitchFamily="66" charset="0"/>
              </a:rPr>
              <a:t>OPERE E GIARDINO DELLE SCULTURE</a:t>
            </a:r>
          </a:p>
          <a:p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-884" y="2435774"/>
            <a:ext cx="3782675" cy="1552468"/>
          </a:xfrm>
          <a:prstGeom prst="rect">
            <a:avLst/>
          </a:prstGeom>
          <a:solidFill>
            <a:srgbClr val="E979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26755" y="2531436"/>
            <a:ext cx="3741907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SABATO 25 e DOMENICA 26 MARZO 2023</a:t>
            </a:r>
          </a:p>
          <a:p>
            <a:pPr algn="ctr"/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ORE 10.00-13.00  e  14.30-18.00</a:t>
            </a:r>
          </a:p>
          <a:p>
            <a:pPr algn="ctr"/>
            <a:endParaRPr lang="it-IT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Fondazione Angelo Bozzola</a:t>
            </a:r>
          </a:p>
          <a:p>
            <a:pPr algn="ctr"/>
            <a:r>
              <a:rPr lang="it-IT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V.lo</a:t>
            </a:r>
            <a:r>
              <a:rPr lang="it-IT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G. Visconti 4 - Galliate (NO)</a:t>
            </a:r>
          </a:p>
          <a:p>
            <a:pPr algn="ctr"/>
            <a:endParaRPr lang="it-IT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Ultimo ingresso ore 17.00</a:t>
            </a:r>
          </a:p>
          <a:p>
            <a:endParaRPr lang="it-IT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2421173" y="813959"/>
            <a:ext cx="1347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FONDAZIONE ANGELO BOZZOLA</a:t>
            </a:r>
          </a:p>
        </p:txBody>
      </p:sp>
      <p:pic>
        <p:nvPicPr>
          <p:cNvPr id="41" name="Immagine 4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516" y="105777"/>
            <a:ext cx="587783" cy="735568"/>
          </a:xfrm>
          <a:prstGeom prst="rect">
            <a:avLst/>
          </a:prstGeom>
        </p:spPr>
      </p:pic>
      <p:pic>
        <p:nvPicPr>
          <p:cNvPr id="42" name="Immagin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2342" y="9040772"/>
            <a:ext cx="1293195" cy="318849"/>
          </a:xfrm>
          <a:prstGeom prst="rect">
            <a:avLst/>
          </a:prstGeom>
        </p:spPr>
      </p:pic>
      <p:pic>
        <p:nvPicPr>
          <p:cNvPr id="43" name="Immagine 4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21509"/>
          <a:stretch/>
        </p:blipFill>
        <p:spPr>
          <a:xfrm>
            <a:off x="3409239" y="8802022"/>
            <a:ext cx="706303" cy="711043"/>
          </a:xfrm>
          <a:prstGeom prst="rect">
            <a:avLst/>
          </a:prstGeom>
        </p:spPr>
      </p:pic>
      <p:sp>
        <p:nvSpPr>
          <p:cNvPr id="44" name="CasellaDiTesto 43"/>
          <p:cNvSpPr txBox="1"/>
          <p:nvPr/>
        </p:nvSpPr>
        <p:spPr>
          <a:xfrm>
            <a:off x="-29657" y="8677275"/>
            <a:ext cx="1347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Con il contributo di</a:t>
            </a:r>
          </a:p>
        </p:txBody>
      </p:sp>
      <p:pic>
        <p:nvPicPr>
          <p:cNvPr id="45" name="Immagine 4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84" t="18328" r="15396" b="18364"/>
          <a:stretch/>
        </p:blipFill>
        <p:spPr>
          <a:xfrm>
            <a:off x="128631" y="9008195"/>
            <a:ext cx="1620000" cy="431999"/>
          </a:xfrm>
          <a:prstGeom prst="rect">
            <a:avLst/>
          </a:prstGeom>
        </p:spPr>
      </p:pic>
      <p:sp>
        <p:nvSpPr>
          <p:cNvPr id="46" name="CasellaDiTesto 45"/>
          <p:cNvSpPr txBox="1"/>
          <p:nvPr/>
        </p:nvSpPr>
        <p:spPr>
          <a:xfrm>
            <a:off x="1731519" y="8681557"/>
            <a:ext cx="1347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Con il patrocinio del</a:t>
            </a:r>
          </a:p>
        </p:txBody>
      </p:sp>
      <p:pic>
        <p:nvPicPr>
          <p:cNvPr id="47" name="Immagine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211" y="8894351"/>
            <a:ext cx="504000" cy="659686"/>
          </a:xfrm>
          <a:prstGeom prst="rect">
            <a:avLst/>
          </a:prstGeom>
        </p:spPr>
      </p:pic>
      <p:sp>
        <p:nvSpPr>
          <p:cNvPr id="48" name="CasellaDiTesto 47"/>
          <p:cNvSpPr txBox="1"/>
          <p:nvPr/>
        </p:nvSpPr>
        <p:spPr>
          <a:xfrm>
            <a:off x="1797159" y="9497343"/>
            <a:ext cx="1347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Comune di Galliate</a:t>
            </a:r>
          </a:p>
        </p:txBody>
      </p:sp>
      <p:pic>
        <p:nvPicPr>
          <p:cNvPr id="49" name="Immagine 4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9118" y="8747811"/>
            <a:ext cx="613186" cy="766483"/>
          </a:xfrm>
          <a:prstGeom prst="rect">
            <a:avLst/>
          </a:prstGeom>
        </p:spPr>
      </p:pic>
      <p:sp>
        <p:nvSpPr>
          <p:cNvPr id="50" name="CasellaDiTesto 49"/>
          <p:cNvSpPr txBox="1"/>
          <p:nvPr/>
        </p:nvSpPr>
        <p:spPr>
          <a:xfrm>
            <a:off x="5804092" y="9485165"/>
            <a:ext cx="1347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Proloco Galliate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3133710" y="9507273"/>
            <a:ext cx="13474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CISA Ovest Ticino</a:t>
            </a:r>
          </a:p>
        </p:txBody>
      </p:sp>
      <p:sp>
        <p:nvSpPr>
          <p:cNvPr id="52" name="Rettangolo 51"/>
          <p:cNvSpPr/>
          <p:nvPr/>
        </p:nvSpPr>
        <p:spPr>
          <a:xfrm>
            <a:off x="-3348" y="9743494"/>
            <a:ext cx="3767060" cy="187647"/>
          </a:xfrm>
          <a:prstGeom prst="rect">
            <a:avLst/>
          </a:prstGeom>
          <a:solidFill>
            <a:schemeClr val="bg1">
              <a:lumMod val="85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2731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228</Words>
  <Application>Microsoft Office PowerPoint</Application>
  <PresentationFormat>A4 (21x29,7 cm)</PresentationFormat>
  <Paragraphs>34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Freestyle Script</vt:lpstr>
      <vt:lpstr>Tema di Office</vt:lpstr>
      <vt:lpstr>Presentazione standard di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Account Microsoft</dc:creator>
  <cp:lastModifiedBy>MARCO</cp:lastModifiedBy>
  <cp:revision>53</cp:revision>
  <dcterms:created xsi:type="dcterms:W3CDTF">2023-03-04T16:09:26Z</dcterms:created>
  <dcterms:modified xsi:type="dcterms:W3CDTF">2023-03-07T07:36:22Z</dcterms:modified>
</cp:coreProperties>
</file>